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3" r:id="rId4"/>
    <p:sldId id="264" r:id="rId5"/>
    <p:sldId id="267" r:id="rId6"/>
    <p:sldId id="265" r:id="rId7"/>
    <p:sldId id="270" r:id="rId8"/>
    <p:sldId id="266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Tự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giác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48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HP-087" pitchFamily="34" charset="0"/>
              </a:rPr>
              <a:t>tập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HAI CHÚ MÈO NGOAN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" y="5486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88FE-D9A4-4049-A12B-6BD56F6F2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70" y="1295400"/>
            <a:ext cx="5870259" cy="3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4956" y="1371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196180"/>
            <a:ext cx="844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0CC60-59A9-499B-9026-1739F42CF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90" y="2133600"/>
            <a:ext cx="7758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85508"/>
            <a:ext cx="3277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45872-0BCF-45DF-A7F0-AFEDB28A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036147"/>
            <a:ext cx="5334000" cy="353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772972" y="2424268"/>
            <a:ext cx="7072744" cy="208652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973" y="280291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810000" y="5347855"/>
            <a:ext cx="1295400" cy="119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145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25</cp:revision>
  <dcterms:created xsi:type="dcterms:W3CDTF">2006-08-16T00:00:00Z</dcterms:created>
  <dcterms:modified xsi:type="dcterms:W3CDTF">2020-08-24T07:30:45Z</dcterms:modified>
</cp:coreProperties>
</file>